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5" r:id="rId4"/>
    <p:sldId id="286" r:id="rId5"/>
    <p:sldId id="287" r:id="rId6"/>
    <p:sldId id="288" r:id="rId7"/>
    <p:sldId id="289" r:id="rId8"/>
    <p:sldId id="307" r:id="rId9"/>
    <p:sldId id="308" r:id="rId10"/>
    <p:sldId id="310"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4224E-527C-492D-8624-71569F278DAF}" v="1" dt="2024-05-30T16:05:36.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1253"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Bayram" userId="9b6000a12e2a2afc" providerId="LiveId" clId="{D174224E-527C-492D-8624-71569F278DAF}"/>
    <pc:docChg chg="addSld delSld modSld">
      <pc:chgData name="Pınar Bayram" userId="9b6000a12e2a2afc" providerId="LiveId" clId="{D174224E-527C-492D-8624-71569F278DAF}" dt="2024-05-30T16:05:40.245" v="2" actId="2696"/>
      <pc:docMkLst>
        <pc:docMk/>
      </pc:docMkLst>
      <pc:sldChg chg="new del">
        <pc:chgData name="Pınar Bayram" userId="9b6000a12e2a2afc" providerId="LiveId" clId="{D174224E-527C-492D-8624-71569F278DAF}" dt="2024-05-30T16:05:40.245" v="2" actId="2696"/>
        <pc:sldMkLst>
          <pc:docMk/>
          <pc:sldMk cId="324151784" sldId="309"/>
        </pc:sldMkLst>
      </pc:sldChg>
      <pc:sldChg chg="add">
        <pc:chgData name="Pınar Bayram" userId="9b6000a12e2a2afc" providerId="LiveId" clId="{D174224E-527C-492D-8624-71569F278DAF}" dt="2024-05-30T16:05:36.857" v="1"/>
        <pc:sldMkLst>
          <pc:docMk/>
          <pc:sldMk cId="39478941" sldId="31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EEF697-7F31-AF10-FFF4-5820F60AE2D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10D4CA6-5BAA-8280-0DDF-78DA97D7E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1B39F05-DF02-A0BD-D530-36A141E4D31E}"/>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5" name="Alt Bilgi Yer Tutucusu 4">
            <a:extLst>
              <a:ext uri="{FF2B5EF4-FFF2-40B4-BE49-F238E27FC236}">
                <a16:creationId xmlns:a16="http://schemas.microsoft.com/office/drawing/2014/main" id="{078819BE-54E4-7E3E-27AF-E05914A200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565ADB-85D6-ABDB-67EC-77F3FC590F6A}"/>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18959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D9629D-60A6-D5C4-823E-C67D7B0708D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2C63444-1262-0A6D-7EE0-9E345BCE6D1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61365C-8FF8-9359-58F8-65270D35BD3B}"/>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5" name="Alt Bilgi Yer Tutucusu 4">
            <a:extLst>
              <a:ext uri="{FF2B5EF4-FFF2-40B4-BE49-F238E27FC236}">
                <a16:creationId xmlns:a16="http://schemas.microsoft.com/office/drawing/2014/main" id="{936F80D1-A071-893B-A8DE-45787ABAF2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ADDB44B-4DBC-57C5-23F1-E7911B9A9D58}"/>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79939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D70150F-0560-69C5-FFCB-8B3BDB8F16A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EEE8D6B-585A-AD65-FE46-A766DF01E7A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9F48AA-834B-6662-F24C-8E8DE76104EF}"/>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5" name="Alt Bilgi Yer Tutucusu 4">
            <a:extLst>
              <a:ext uri="{FF2B5EF4-FFF2-40B4-BE49-F238E27FC236}">
                <a16:creationId xmlns:a16="http://schemas.microsoft.com/office/drawing/2014/main" id="{68D33BC3-78F0-F6CA-4BD9-954A5808BE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7581BF-FBBF-B630-479B-0C18CA746A85}"/>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807679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562148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559015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243208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0FD729-B21E-477E-B267-EDADB899BFC2}"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271586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0FD729-B21E-477E-B267-EDADB899BFC2}" type="datetimeFigureOut">
              <a:rPr lang="en-GB" smtClean="0"/>
              <a:t>11/07/2024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2819723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0FD729-B21E-477E-B267-EDADB899BFC2}" type="datetimeFigureOut">
              <a:rPr lang="en-GB" smtClean="0"/>
              <a:t>11/07/2024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202343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FD729-B21E-477E-B267-EDADB899BFC2}" type="datetimeFigureOut">
              <a:rPr lang="en-GB" smtClean="0"/>
              <a:t>11/07/2024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039241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FD729-B21E-477E-B267-EDADB899BFC2}"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39693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406975-FE93-E64F-F6C1-43159019DFF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22C666B-D623-B462-E6B8-78CE37928B4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839DA9-1221-93FE-9D81-FD02CAA0F7CB}"/>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5" name="Alt Bilgi Yer Tutucusu 4">
            <a:extLst>
              <a:ext uri="{FF2B5EF4-FFF2-40B4-BE49-F238E27FC236}">
                <a16:creationId xmlns:a16="http://schemas.microsoft.com/office/drawing/2014/main" id="{0D7F3CD4-342F-E747-3E7D-ADB2095FF8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BB5719-5872-CAC4-ACC1-8EB0C91B4F3F}"/>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284266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0FD729-B21E-477E-B267-EDADB899BFC2}"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835025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150143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18128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782906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4118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4038128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460025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53302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1FE0AA-A1CA-2536-FDA2-FC0F6899CB8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41C3BCE-72E4-A0D8-DA0D-9F3A24CA1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1A238EF-1C7F-1164-DF2A-63CACAF814C3}"/>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5" name="Alt Bilgi Yer Tutucusu 4">
            <a:extLst>
              <a:ext uri="{FF2B5EF4-FFF2-40B4-BE49-F238E27FC236}">
                <a16:creationId xmlns:a16="http://schemas.microsoft.com/office/drawing/2014/main" id="{5DE047F6-9316-3B13-9044-3BF0FDD905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9D9429F-0390-FFCF-DE06-D46CAD2ABE44}"/>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55090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3E6BF3-8C0B-05C0-3D11-DF6D3BCB35F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EDDCC4D-0CDA-E186-07B8-DF67000C40C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7473DFE-2E2B-F7EC-50A4-09F1EE29FE8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DD16073-96F9-D300-C639-E5CBB81E7C74}"/>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6" name="Alt Bilgi Yer Tutucusu 5">
            <a:extLst>
              <a:ext uri="{FF2B5EF4-FFF2-40B4-BE49-F238E27FC236}">
                <a16:creationId xmlns:a16="http://schemas.microsoft.com/office/drawing/2014/main" id="{C949159E-78C3-BF2A-F408-5CD811E99A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C6F1EDE-F001-5BE6-D5D1-E8C2FAA548F1}"/>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60724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4B0F3D-2F02-F43E-A3C9-2295DF458B8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D33BB75-F037-A295-B94F-A2F292C3E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7ECCA07-B4E1-83E7-B865-BEF46A30E9B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3F65D5A-EAB4-1B83-D9C2-F847EA920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ADF89A7-E52D-1E5A-7DD0-14C789A0E2B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612F142-D775-A8C2-4277-DA746B72C047}"/>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8" name="Alt Bilgi Yer Tutucusu 7">
            <a:extLst>
              <a:ext uri="{FF2B5EF4-FFF2-40B4-BE49-F238E27FC236}">
                <a16:creationId xmlns:a16="http://schemas.microsoft.com/office/drawing/2014/main" id="{C0302E8F-6F0F-DA0A-E5EB-CE4D3890643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DB057C7-5DD3-D7C8-0CE5-DAD4C5CC02B3}"/>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156661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0E1752-4D2F-F3CC-A8D5-42C71C7A6D8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66492F6-0E7E-C836-87AC-A5093A0253B4}"/>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4" name="Alt Bilgi Yer Tutucusu 3">
            <a:extLst>
              <a:ext uri="{FF2B5EF4-FFF2-40B4-BE49-F238E27FC236}">
                <a16:creationId xmlns:a16="http://schemas.microsoft.com/office/drawing/2014/main" id="{5FA22337-E2B0-585F-E885-8DACBF673B6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134EDCA-B24B-C3BC-DB49-86E6A074DE96}"/>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3062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6577B1-E14D-F583-63C4-303C2B5863F8}"/>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3" name="Alt Bilgi Yer Tutucusu 2">
            <a:extLst>
              <a:ext uri="{FF2B5EF4-FFF2-40B4-BE49-F238E27FC236}">
                <a16:creationId xmlns:a16="http://schemas.microsoft.com/office/drawing/2014/main" id="{835E52F5-AE6C-6FB9-3521-6A19CB3CEC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1608886-4D6F-E5DE-1CD3-10CDD07909E1}"/>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310830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0B0BE2-6AC4-0771-28FC-A64EBB62E56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3641E6F-44A2-0B7F-A034-A2AFD4F17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E117ABB-3C45-B48D-2E73-EBAD48064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C297199-9D55-712B-8193-5BCFE8290AA0}"/>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6" name="Alt Bilgi Yer Tutucusu 5">
            <a:extLst>
              <a:ext uri="{FF2B5EF4-FFF2-40B4-BE49-F238E27FC236}">
                <a16:creationId xmlns:a16="http://schemas.microsoft.com/office/drawing/2014/main" id="{9EE9C9A9-5FCE-61D1-B8A4-42B3EB57A59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ADE8CCA-F9DA-8997-C9F6-3C1E23DFEA94}"/>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371525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3F43BB-9163-2FB6-52CA-957746DC416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731BC0A-429E-3928-5E43-1CFC26E9A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2BCE887-840B-FB1D-639F-6E4AD943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7312BC8-0AC2-FDE7-EA2A-11EA33CDC22A}"/>
              </a:ext>
            </a:extLst>
          </p:cNvPr>
          <p:cNvSpPr>
            <a:spLocks noGrp="1"/>
          </p:cNvSpPr>
          <p:nvPr>
            <p:ph type="dt" sz="half" idx="10"/>
          </p:nvPr>
        </p:nvSpPr>
        <p:spPr/>
        <p:txBody>
          <a:bodyPr/>
          <a:lstStyle/>
          <a:p>
            <a:fld id="{30253CB6-D35E-49BE-A73B-A59792783F17}" type="datetimeFigureOut">
              <a:rPr lang="tr-TR" smtClean="0"/>
              <a:t>11.07.2024</a:t>
            </a:fld>
            <a:endParaRPr lang="tr-TR"/>
          </a:p>
        </p:txBody>
      </p:sp>
      <p:sp>
        <p:nvSpPr>
          <p:cNvPr id="6" name="Alt Bilgi Yer Tutucusu 5">
            <a:extLst>
              <a:ext uri="{FF2B5EF4-FFF2-40B4-BE49-F238E27FC236}">
                <a16:creationId xmlns:a16="http://schemas.microsoft.com/office/drawing/2014/main" id="{5CA696AA-7D3E-A6EB-7A79-3C81824C8B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57C0BDB-6D2D-8B39-B082-F7B2B9C36BFC}"/>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178797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4ECBCDD-D537-1C21-0424-C94F414E4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801B806-93B3-9E74-2586-203B9784BF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A77101B-E925-8B76-93BE-FD6BE25A7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53CB6-D35E-49BE-A73B-A59792783F17}" type="datetimeFigureOut">
              <a:rPr lang="tr-TR" smtClean="0"/>
              <a:t>11.07.2024</a:t>
            </a:fld>
            <a:endParaRPr lang="tr-TR"/>
          </a:p>
        </p:txBody>
      </p:sp>
      <p:sp>
        <p:nvSpPr>
          <p:cNvPr id="5" name="Alt Bilgi Yer Tutucusu 4">
            <a:extLst>
              <a:ext uri="{FF2B5EF4-FFF2-40B4-BE49-F238E27FC236}">
                <a16:creationId xmlns:a16="http://schemas.microsoft.com/office/drawing/2014/main" id="{8F774B16-CEA3-0493-ABF5-9CBAF0D52A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EB32CB2-C2C5-7F5E-42B6-6EB816E7A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3039F-33EA-47DA-8444-563B6F30609D}" type="slidenum">
              <a:rPr lang="tr-TR" smtClean="0"/>
              <a:t>‹#›</a:t>
            </a:fld>
            <a:endParaRPr lang="tr-TR"/>
          </a:p>
        </p:txBody>
      </p:sp>
    </p:spTree>
    <p:extLst>
      <p:ext uri="{BB962C8B-B14F-4D97-AF65-F5344CB8AC3E}">
        <p14:creationId xmlns:p14="http://schemas.microsoft.com/office/powerpoint/2010/main" val="43940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0FD729-B21E-477E-B267-EDADB899BFC2}" type="datetimeFigureOut">
              <a:rPr lang="en-GB" smtClean="0"/>
              <a:t>11/07/2024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5752D3-E8EB-4191-9496-0697A07B3346}" type="slidenum">
              <a:rPr lang="en-GB" smtClean="0"/>
              <a:t>‹#›</a:t>
            </a:fld>
            <a:endParaRPr lang="en-GB"/>
          </a:p>
        </p:txBody>
      </p:sp>
    </p:spTree>
    <p:extLst>
      <p:ext uri="{BB962C8B-B14F-4D97-AF65-F5344CB8AC3E}">
        <p14:creationId xmlns:p14="http://schemas.microsoft.com/office/powerpoint/2010/main" val="2093714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A868DE6-1306-11B2-ED10-7D34F26B1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6559"/>
          </a:xfrm>
          <a:prstGeom prst="rect">
            <a:avLst/>
          </a:prstGeom>
        </p:spPr>
      </p:pic>
      <p:pic>
        <p:nvPicPr>
          <p:cNvPr id="3" name="Resim 2">
            <a:extLst>
              <a:ext uri="{FF2B5EF4-FFF2-40B4-BE49-F238E27FC236}">
                <a16:creationId xmlns:a16="http://schemas.microsoft.com/office/drawing/2014/main" id="{EF85FAFE-C06B-737D-61D2-9483E34F5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450" y="299866"/>
            <a:ext cx="3352800" cy="704088"/>
          </a:xfrm>
          <a:prstGeom prst="rect">
            <a:avLst/>
          </a:prstGeom>
        </p:spPr>
      </p:pic>
      <p:sp>
        <p:nvSpPr>
          <p:cNvPr id="4" name="Metin kutusu 3">
            <a:extLst>
              <a:ext uri="{FF2B5EF4-FFF2-40B4-BE49-F238E27FC236}">
                <a16:creationId xmlns:a16="http://schemas.microsoft.com/office/drawing/2014/main" id="{89B85BAE-6393-A902-A53F-813E9D985756}"/>
              </a:ext>
            </a:extLst>
          </p:cNvPr>
          <p:cNvSpPr txBox="1"/>
          <p:nvPr/>
        </p:nvSpPr>
        <p:spPr>
          <a:xfrm>
            <a:off x="3516198" y="5938460"/>
            <a:ext cx="515960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tr-TR" sz="1800" b="1" i="0" u="none" strike="noStrike" baseline="0" dirty="0">
                <a:solidFill>
                  <a:schemeClr val="bg1"/>
                </a:solidFill>
              </a:rPr>
              <a:t> ECA Project 2023-1-BG01-KA220-SCH-000160813 </a:t>
            </a:r>
            <a:endParaRPr lang="tr-TR" b="1" dirty="0">
              <a:solidFill>
                <a:schemeClr val="bg1"/>
              </a:solidFill>
            </a:endParaRPr>
          </a:p>
        </p:txBody>
      </p:sp>
      <p:pic>
        <p:nvPicPr>
          <p:cNvPr id="7" name="Resim 6">
            <a:extLst>
              <a:ext uri="{FF2B5EF4-FFF2-40B4-BE49-F238E27FC236}">
                <a16:creationId xmlns:a16="http://schemas.microsoft.com/office/drawing/2014/main" id="{67A3EDEB-8125-8116-B726-2E5EFFDBA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50" y="299866"/>
            <a:ext cx="1505968" cy="704088"/>
          </a:xfrm>
          <a:prstGeom prst="rect">
            <a:avLst/>
          </a:prstGeom>
        </p:spPr>
      </p:pic>
      <p:sp>
        <p:nvSpPr>
          <p:cNvPr id="2" name="Metin kutusu 1">
            <a:extLst>
              <a:ext uri="{FF2B5EF4-FFF2-40B4-BE49-F238E27FC236}">
                <a16:creationId xmlns:a16="http://schemas.microsoft.com/office/drawing/2014/main" id="{C42BB7DA-2460-C931-14FA-39FD5AD6240A}"/>
              </a:ext>
            </a:extLst>
          </p:cNvPr>
          <p:cNvSpPr txBox="1"/>
          <p:nvPr/>
        </p:nvSpPr>
        <p:spPr>
          <a:xfrm>
            <a:off x="2563306" y="3075057"/>
            <a:ext cx="7065389" cy="70788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4000" b="1" dirty="0">
                <a:ln>
                  <a:solidFill>
                    <a:schemeClr val="bg1"/>
                  </a:solidFill>
                </a:ln>
                <a:solidFill>
                  <a:schemeClr val="bg1"/>
                </a:solidFill>
              </a:rPr>
              <a:t>GLOBAL WARMING SOLUTIONS</a:t>
            </a:r>
          </a:p>
        </p:txBody>
      </p:sp>
    </p:spTree>
    <p:extLst>
      <p:ext uri="{BB962C8B-B14F-4D97-AF65-F5344CB8AC3E}">
        <p14:creationId xmlns:p14="http://schemas.microsoft.com/office/powerpoint/2010/main" val="49992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073138" y="515958"/>
            <a:ext cx="6045724" cy="584775"/>
          </a:xfrm>
          <a:prstGeom prst="rect">
            <a:avLst/>
          </a:prstGeom>
          <a:noFill/>
        </p:spPr>
        <p:txBody>
          <a:bodyPr wrap="square" rtlCol="0">
            <a:spAutoFit/>
          </a:bodyPr>
          <a:lstStyle/>
          <a:p>
            <a:pPr algn="ctr"/>
            <a:r>
              <a:rPr lang="tr-TR" sz="3200" b="1" dirty="0">
                <a:solidFill>
                  <a:schemeClr val="accent2">
                    <a:lumMod val="75000"/>
                  </a:schemeClr>
                </a:solidFill>
              </a:rPr>
              <a:t>GLOBAL WARMING SOLUTIONS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dirty="0" err="1">
                <a:solidFill>
                  <a:srgbClr val="000000"/>
                </a:solidFill>
                <a:latin typeface="Calibri" panose="020F0502020204030204" pitchFamily="34" charset="0"/>
              </a:rPr>
              <a:t>Electric</a:t>
            </a:r>
            <a:r>
              <a:rPr lang="tr-TR" sz="2800" b="1" dirty="0">
                <a:solidFill>
                  <a:srgbClr val="000000"/>
                </a:solidFill>
                <a:latin typeface="Calibri" panose="020F0502020204030204" pitchFamily="34" charset="0"/>
              </a:rPr>
              <a:t> Car</a:t>
            </a:r>
            <a:endParaRPr lang="tr-TR" sz="2800" b="1" i="0" u="none" strike="noStrike" baseline="0" dirty="0">
              <a:solidFill>
                <a:srgbClr val="000000"/>
              </a:solidFill>
              <a:latin typeface="Calibri" panose="020F0502020204030204" pitchFamily="34" charset="0"/>
            </a:endParaRPr>
          </a:p>
        </p:txBody>
      </p:sp>
      <p:pic>
        <p:nvPicPr>
          <p:cNvPr id="1026" name="Picture 2" descr="Electric car">
            <a:extLst>
              <a:ext uri="{FF2B5EF4-FFF2-40B4-BE49-F238E27FC236}">
                <a16:creationId xmlns:a16="http://schemas.microsoft.com/office/drawing/2014/main" id="{695D818C-8F36-F02B-A2D1-513D219F10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71" b="22301"/>
          <a:stretch/>
        </p:blipFill>
        <p:spPr bwMode="auto">
          <a:xfrm>
            <a:off x="3170509" y="1585117"/>
            <a:ext cx="5850982" cy="368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86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073138" y="515958"/>
            <a:ext cx="6045724" cy="584775"/>
          </a:xfrm>
          <a:prstGeom prst="rect">
            <a:avLst/>
          </a:prstGeom>
          <a:noFill/>
        </p:spPr>
        <p:txBody>
          <a:bodyPr wrap="square" rtlCol="0">
            <a:spAutoFit/>
          </a:bodyPr>
          <a:lstStyle/>
          <a:p>
            <a:pPr algn="ctr"/>
            <a:r>
              <a:rPr lang="tr-TR" sz="3200" b="1" dirty="0">
                <a:solidFill>
                  <a:schemeClr val="accent2">
                    <a:lumMod val="75000"/>
                  </a:schemeClr>
                </a:solidFill>
              </a:rPr>
              <a:t>GLOBAL WARMING SOLUTIONS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dirty="0">
                <a:solidFill>
                  <a:srgbClr val="000000"/>
                </a:solidFill>
                <a:latin typeface="Calibri" panose="020F0502020204030204" pitchFamily="34" charset="0"/>
              </a:rPr>
              <a:t>Led </a:t>
            </a:r>
            <a:r>
              <a:rPr lang="tr-TR" sz="2800" b="1" dirty="0" err="1">
                <a:solidFill>
                  <a:srgbClr val="000000"/>
                </a:solidFill>
                <a:latin typeface="Calibri" panose="020F0502020204030204" pitchFamily="34" charset="0"/>
              </a:rPr>
              <a:t>Light</a:t>
            </a:r>
            <a:r>
              <a:rPr lang="tr-TR" sz="2800" b="1" dirty="0">
                <a:solidFill>
                  <a:srgbClr val="000000"/>
                </a:solidFill>
                <a:latin typeface="Calibri" panose="020F0502020204030204" pitchFamily="34" charset="0"/>
              </a:rPr>
              <a:t> </a:t>
            </a:r>
            <a:r>
              <a:rPr lang="tr-TR" sz="2800" b="1" dirty="0" err="1">
                <a:solidFill>
                  <a:srgbClr val="000000"/>
                </a:solidFill>
                <a:latin typeface="Calibri" panose="020F0502020204030204" pitchFamily="34" charset="0"/>
              </a:rPr>
              <a:t>Bulb</a:t>
            </a:r>
            <a:endParaRPr lang="tr-TR" sz="2800" b="1" i="0" u="none" strike="noStrike" baseline="0" dirty="0">
              <a:solidFill>
                <a:srgbClr val="000000"/>
              </a:solidFill>
              <a:latin typeface="Calibri" panose="020F0502020204030204" pitchFamily="34" charset="0"/>
            </a:endParaRPr>
          </a:p>
        </p:txBody>
      </p:sp>
      <p:pic>
        <p:nvPicPr>
          <p:cNvPr id="2050" name="Picture 2" descr="Vector illustration with turned off and glowing energy saving lamps on black and white background">
            <a:extLst>
              <a:ext uri="{FF2B5EF4-FFF2-40B4-BE49-F238E27FC236}">
                <a16:creationId xmlns:a16="http://schemas.microsoft.com/office/drawing/2014/main" id="{0F10ADA7-153D-31EE-DDB2-8E832FC424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08" t="17629" r="54115" b="14671"/>
          <a:stretch/>
        </p:blipFill>
        <p:spPr bwMode="auto">
          <a:xfrm>
            <a:off x="4939233" y="1727200"/>
            <a:ext cx="2313534"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05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073138" y="515958"/>
            <a:ext cx="6045724" cy="584775"/>
          </a:xfrm>
          <a:prstGeom prst="rect">
            <a:avLst/>
          </a:prstGeom>
          <a:noFill/>
        </p:spPr>
        <p:txBody>
          <a:bodyPr wrap="square" rtlCol="0">
            <a:spAutoFit/>
          </a:bodyPr>
          <a:lstStyle/>
          <a:p>
            <a:pPr algn="ctr"/>
            <a:r>
              <a:rPr lang="tr-TR" sz="3200" b="1" dirty="0">
                <a:solidFill>
                  <a:schemeClr val="accent2">
                    <a:lumMod val="75000"/>
                  </a:schemeClr>
                </a:solidFill>
              </a:rPr>
              <a:t>GLOBAL WARMING SOLUTIONS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dirty="0" err="1">
                <a:solidFill>
                  <a:srgbClr val="000000"/>
                </a:solidFill>
                <a:latin typeface="Calibri" panose="020F0502020204030204" pitchFamily="34" charset="0"/>
              </a:rPr>
              <a:t>Nuclear</a:t>
            </a:r>
            <a:r>
              <a:rPr lang="tr-TR" sz="2800" b="1" dirty="0">
                <a:solidFill>
                  <a:srgbClr val="000000"/>
                </a:solidFill>
                <a:latin typeface="Calibri" panose="020F0502020204030204" pitchFamily="34" charset="0"/>
              </a:rPr>
              <a:t> </a:t>
            </a:r>
            <a:r>
              <a:rPr lang="tr-TR" sz="2800" b="1" dirty="0" err="1">
                <a:solidFill>
                  <a:srgbClr val="000000"/>
                </a:solidFill>
                <a:latin typeface="Calibri" panose="020F0502020204030204" pitchFamily="34" charset="0"/>
              </a:rPr>
              <a:t>Plant</a:t>
            </a:r>
            <a:endParaRPr lang="tr-TR" sz="2800" b="1" i="0" u="none" strike="noStrike" baseline="0" dirty="0">
              <a:solidFill>
                <a:srgbClr val="000000"/>
              </a:solidFill>
              <a:latin typeface="Calibri" panose="020F0502020204030204" pitchFamily="34" charset="0"/>
            </a:endParaRPr>
          </a:p>
        </p:txBody>
      </p:sp>
      <p:pic>
        <p:nvPicPr>
          <p:cNvPr id="8" name="Resim 7">
            <a:extLst>
              <a:ext uri="{FF2B5EF4-FFF2-40B4-BE49-F238E27FC236}">
                <a16:creationId xmlns:a16="http://schemas.microsoft.com/office/drawing/2014/main" id="{C1ECAB1D-CF2D-27C5-4FA8-E0B4C6111D7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33190" y="1264615"/>
            <a:ext cx="4325620" cy="4325620"/>
          </a:xfrm>
          <a:prstGeom prst="rect">
            <a:avLst/>
          </a:prstGeom>
        </p:spPr>
      </p:pic>
    </p:spTree>
    <p:extLst>
      <p:ext uri="{BB962C8B-B14F-4D97-AF65-F5344CB8AC3E}">
        <p14:creationId xmlns:p14="http://schemas.microsoft.com/office/powerpoint/2010/main" val="421435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073138" y="515958"/>
            <a:ext cx="6045724" cy="584775"/>
          </a:xfrm>
          <a:prstGeom prst="rect">
            <a:avLst/>
          </a:prstGeom>
          <a:noFill/>
        </p:spPr>
        <p:txBody>
          <a:bodyPr wrap="square" rtlCol="0">
            <a:spAutoFit/>
          </a:bodyPr>
          <a:lstStyle/>
          <a:p>
            <a:pPr algn="ctr"/>
            <a:r>
              <a:rPr lang="tr-TR" sz="3200" b="1" dirty="0">
                <a:solidFill>
                  <a:schemeClr val="accent2">
                    <a:lumMod val="75000"/>
                  </a:schemeClr>
                </a:solidFill>
              </a:rPr>
              <a:t>GLOBAL WARMING SOLUTIONS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3596005" y="5328625"/>
            <a:ext cx="4999990" cy="523220"/>
          </a:xfrm>
          <a:prstGeom prst="rect">
            <a:avLst/>
          </a:prstGeom>
          <a:noFill/>
        </p:spPr>
        <p:txBody>
          <a:bodyPr wrap="square" rtlCol="0">
            <a:spAutoFit/>
          </a:bodyPr>
          <a:lstStyle/>
          <a:p>
            <a:pPr algn="ctr"/>
            <a:r>
              <a:rPr lang="tr-TR" sz="2800" b="1" dirty="0">
                <a:solidFill>
                  <a:srgbClr val="000000"/>
                </a:solidFill>
                <a:latin typeface="Calibri" panose="020F0502020204030204" pitchFamily="34" charset="0"/>
              </a:rPr>
              <a:t>Solar </a:t>
            </a:r>
            <a:r>
              <a:rPr lang="tr-TR" sz="2800" b="1" dirty="0" err="1">
                <a:solidFill>
                  <a:srgbClr val="000000"/>
                </a:solidFill>
                <a:latin typeface="Calibri" panose="020F0502020204030204" pitchFamily="34" charset="0"/>
              </a:rPr>
              <a:t>Energy</a:t>
            </a:r>
            <a:r>
              <a:rPr lang="tr-TR" sz="2800" b="1" dirty="0">
                <a:solidFill>
                  <a:srgbClr val="000000"/>
                </a:solidFill>
                <a:latin typeface="Calibri" panose="020F0502020204030204" pitchFamily="34" charset="0"/>
              </a:rPr>
              <a:t> / Solar </a:t>
            </a:r>
            <a:r>
              <a:rPr lang="tr-TR" sz="2800" b="1" dirty="0" err="1">
                <a:solidFill>
                  <a:srgbClr val="000000"/>
                </a:solidFill>
                <a:latin typeface="Calibri" panose="020F0502020204030204" pitchFamily="34" charset="0"/>
              </a:rPr>
              <a:t>Power</a:t>
            </a:r>
            <a:endParaRPr lang="tr-TR" sz="2800" b="1" i="0" u="none" strike="noStrike" baseline="0" dirty="0">
              <a:solidFill>
                <a:srgbClr val="000000"/>
              </a:solidFill>
              <a:latin typeface="Calibri" panose="020F0502020204030204" pitchFamily="34" charset="0"/>
            </a:endParaRPr>
          </a:p>
        </p:txBody>
      </p:sp>
      <p:pic>
        <p:nvPicPr>
          <p:cNvPr id="3074" name="Picture 2" descr="Solar energy technology. Alternative resources, green electricity, renewable energy. Solar batteries, innovative power generating equipment. ">
            <a:extLst>
              <a:ext uri="{FF2B5EF4-FFF2-40B4-BE49-F238E27FC236}">
                <a16:creationId xmlns:a16="http://schemas.microsoft.com/office/drawing/2014/main" id="{7801BB24-351F-9C1E-BAA1-6D06A0FFE18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24617" y="1268802"/>
            <a:ext cx="4342765" cy="434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90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073138" y="515958"/>
            <a:ext cx="6045724" cy="584775"/>
          </a:xfrm>
          <a:prstGeom prst="rect">
            <a:avLst/>
          </a:prstGeom>
          <a:noFill/>
        </p:spPr>
        <p:txBody>
          <a:bodyPr wrap="square" rtlCol="0">
            <a:spAutoFit/>
          </a:bodyPr>
          <a:lstStyle/>
          <a:p>
            <a:pPr algn="ctr"/>
            <a:r>
              <a:rPr lang="tr-TR" sz="3200" b="1" dirty="0">
                <a:solidFill>
                  <a:schemeClr val="accent2">
                    <a:lumMod val="75000"/>
                  </a:schemeClr>
                </a:solidFill>
              </a:rPr>
              <a:t>GLOBAL WARMING SOLUTIONS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3596005" y="5328625"/>
            <a:ext cx="4999990" cy="523220"/>
          </a:xfrm>
          <a:prstGeom prst="rect">
            <a:avLst/>
          </a:prstGeom>
          <a:noFill/>
        </p:spPr>
        <p:txBody>
          <a:bodyPr wrap="square" rtlCol="0">
            <a:spAutoFit/>
          </a:bodyPr>
          <a:lstStyle/>
          <a:p>
            <a:pPr algn="ctr"/>
            <a:r>
              <a:rPr lang="tr-TR" sz="2800" b="1" dirty="0" err="1">
                <a:solidFill>
                  <a:srgbClr val="000000"/>
                </a:solidFill>
                <a:latin typeface="Calibri" panose="020F0502020204030204" pitchFamily="34" charset="0"/>
              </a:rPr>
              <a:t>Wind</a:t>
            </a:r>
            <a:r>
              <a:rPr lang="tr-TR" sz="2800" b="1" dirty="0">
                <a:solidFill>
                  <a:srgbClr val="000000"/>
                </a:solidFill>
                <a:latin typeface="Calibri" panose="020F0502020204030204" pitchFamily="34" charset="0"/>
              </a:rPr>
              <a:t> </a:t>
            </a:r>
            <a:r>
              <a:rPr lang="tr-TR" sz="2800" b="1" dirty="0" err="1">
                <a:solidFill>
                  <a:srgbClr val="000000"/>
                </a:solidFill>
                <a:latin typeface="Calibri" panose="020F0502020204030204" pitchFamily="34" charset="0"/>
              </a:rPr>
              <a:t>Energy</a:t>
            </a:r>
            <a:r>
              <a:rPr lang="tr-TR" sz="2800" b="1" dirty="0">
                <a:solidFill>
                  <a:srgbClr val="000000"/>
                </a:solidFill>
                <a:latin typeface="Calibri" panose="020F0502020204030204" pitchFamily="34" charset="0"/>
              </a:rPr>
              <a:t> / </a:t>
            </a:r>
            <a:r>
              <a:rPr lang="tr-TR" sz="2800" b="1" dirty="0" err="1">
                <a:solidFill>
                  <a:srgbClr val="000000"/>
                </a:solidFill>
                <a:latin typeface="Calibri" panose="020F0502020204030204" pitchFamily="34" charset="0"/>
              </a:rPr>
              <a:t>Wind</a:t>
            </a:r>
            <a:r>
              <a:rPr lang="tr-TR" sz="2800" b="1" dirty="0">
                <a:solidFill>
                  <a:srgbClr val="000000"/>
                </a:solidFill>
                <a:latin typeface="Calibri" panose="020F0502020204030204" pitchFamily="34" charset="0"/>
              </a:rPr>
              <a:t> </a:t>
            </a:r>
            <a:r>
              <a:rPr lang="tr-TR" sz="2800" b="1" dirty="0" err="1">
                <a:solidFill>
                  <a:srgbClr val="000000"/>
                </a:solidFill>
                <a:latin typeface="Calibri" panose="020F0502020204030204" pitchFamily="34" charset="0"/>
              </a:rPr>
              <a:t>Power</a:t>
            </a:r>
            <a:endParaRPr lang="tr-TR" sz="2800" b="1" i="0" u="none" strike="noStrike" baseline="0" dirty="0">
              <a:solidFill>
                <a:srgbClr val="000000"/>
              </a:solidFill>
              <a:latin typeface="Calibri" panose="020F0502020204030204" pitchFamily="34" charset="0"/>
            </a:endParaRPr>
          </a:p>
        </p:txBody>
      </p:sp>
      <p:pic>
        <p:nvPicPr>
          <p:cNvPr id="8" name="Resim 7">
            <a:extLst>
              <a:ext uri="{FF2B5EF4-FFF2-40B4-BE49-F238E27FC236}">
                <a16:creationId xmlns:a16="http://schemas.microsoft.com/office/drawing/2014/main" id="{F8BEDED6-007B-A307-2796-A067EEB3158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98570" y="1142755"/>
            <a:ext cx="4594860" cy="4594860"/>
          </a:xfrm>
          <a:prstGeom prst="rect">
            <a:avLst/>
          </a:prstGeom>
        </p:spPr>
      </p:pic>
    </p:spTree>
    <p:extLst>
      <p:ext uri="{BB962C8B-B14F-4D97-AF65-F5344CB8AC3E}">
        <p14:creationId xmlns:p14="http://schemas.microsoft.com/office/powerpoint/2010/main" val="38273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073138" y="515958"/>
            <a:ext cx="6045724" cy="584775"/>
          </a:xfrm>
          <a:prstGeom prst="rect">
            <a:avLst/>
          </a:prstGeom>
          <a:noFill/>
        </p:spPr>
        <p:txBody>
          <a:bodyPr wrap="square" rtlCol="0">
            <a:spAutoFit/>
          </a:bodyPr>
          <a:lstStyle/>
          <a:p>
            <a:pPr algn="ctr"/>
            <a:r>
              <a:rPr lang="tr-TR" sz="3200" b="1" dirty="0">
                <a:solidFill>
                  <a:schemeClr val="accent2">
                    <a:lumMod val="75000"/>
                  </a:schemeClr>
                </a:solidFill>
              </a:rPr>
              <a:t>GLOBAL WARMING SOLUTIONS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3596005" y="5328625"/>
            <a:ext cx="4445059" cy="523220"/>
          </a:xfrm>
          <a:prstGeom prst="rect">
            <a:avLst/>
          </a:prstGeom>
          <a:noFill/>
        </p:spPr>
        <p:txBody>
          <a:bodyPr wrap="square" rtlCol="0">
            <a:spAutoFit/>
          </a:bodyPr>
          <a:lstStyle/>
          <a:p>
            <a:pPr algn="ctr"/>
            <a:r>
              <a:rPr lang="tr-TR" sz="2800" b="1" dirty="0" err="1">
                <a:solidFill>
                  <a:srgbClr val="000000"/>
                </a:solidFill>
                <a:latin typeface="Calibri" panose="020F0502020204030204" pitchFamily="34" charset="0"/>
              </a:rPr>
              <a:t>Plant</a:t>
            </a:r>
            <a:r>
              <a:rPr lang="tr-TR" sz="2800" b="1" dirty="0">
                <a:solidFill>
                  <a:srgbClr val="000000"/>
                </a:solidFill>
                <a:latin typeface="Calibri" panose="020F0502020204030204" pitchFamily="34" charset="0"/>
              </a:rPr>
              <a:t> </a:t>
            </a:r>
            <a:r>
              <a:rPr lang="tr-TR" sz="2800" b="1" dirty="0" err="1">
                <a:solidFill>
                  <a:srgbClr val="000000"/>
                </a:solidFill>
                <a:latin typeface="Calibri" panose="020F0502020204030204" pitchFamily="34" charset="0"/>
              </a:rPr>
              <a:t>Trees</a:t>
            </a:r>
            <a:endParaRPr lang="tr-TR" sz="2800" b="1" i="0" u="none" strike="noStrike" baseline="0" dirty="0">
              <a:solidFill>
                <a:srgbClr val="000000"/>
              </a:solidFill>
              <a:latin typeface="Calibri" panose="020F0502020204030204" pitchFamily="34" charset="0"/>
            </a:endParaRPr>
          </a:p>
        </p:txBody>
      </p:sp>
      <p:pic>
        <p:nvPicPr>
          <p:cNvPr id="5" name="Resim 4">
            <a:extLst>
              <a:ext uri="{FF2B5EF4-FFF2-40B4-BE49-F238E27FC236}">
                <a16:creationId xmlns:a16="http://schemas.microsoft.com/office/drawing/2014/main" id="{4D2D0D1C-FA1F-2D9D-802E-458C1C19A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500" y="1714500"/>
            <a:ext cx="3429000" cy="3429000"/>
          </a:xfrm>
          <a:prstGeom prst="rect">
            <a:avLst/>
          </a:prstGeom>
        </p:spPr>
      </p:pic>
    </p:spTree>
    <p:extLst>
      <p:ext uri="{BB962C8B-B14F-4D97-AF65-F5344CB8AC3E}">
        <p14:creationId xmlns:p14="http://schemas.microsoft.com/office/powerpoint/2010/main" val="343145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073138" y="515958"/>
            <a:ext cx="6045724" cy="584775"/>
          </a:xfrm>
          <a:prstGeom prst="rect">
            <a:avLst/>
          </a:prstGeom>
          <a:noFill/>
        </p:spPr>
        <p:txBody>
          <a:bodyPr wrap="square" rtlCol="0">
            <a:spAutoFit/>
          </a:bodyPr>
          <a:lstStyle/>
          <a:p>
            <a:pPr algn="ctr"/>
            <a:r>
              <a:rPr lang="tr-TR" sz="3200" b="1" dirty="0">
                <a:solidFill>
                  <a:schemeClr val="accent2">
                    <a:lumMod val="75000"/>
                  </a:schemeClr>
                </a:solidFill>
              </a:rPr>
              <a:t>GLOBAL WARMING SOLUTIONS</a:t>
            </a:r>
          </a:p>
        </p:txBody>
      </p:sp>
      <p:sp>
        <p:nvSpPr>
          <p:cNvPr id="10" name="Metin kutusu 9">
            <a:extLst>
              <a:ext uri="{FF2B5EF4-FFF2-40B4-BE49-F238E27FC236}">
                <a16:creationId xmlns:a16="http://schemas.microsoft.com/office/drawing/2014/main" id="{B3BEF7DA-9D2F-97FF-47B8-0010F8D1DAFE}"/>
              </a:ext>
            </a:extLst>
          </p:cNvPr>
          <p:cNvSpPr txBox="1"/>
          <p:nvPr/>
        </p:nvSpPr>
        <p:spPr>
          <a:xfrm>
            <a:off x="3596005" y="5328625"/>
            <a:ext cx="4445059" cy="523220"/>
          </a:xfrm>
          <a:prstGeom prst="rect">
            <a:avLst/>
          </a:prstGeom>
          <a:noFill/>
        </p:spPr>
        <p:txBody>
          <a:bodyPr wrap="square" rtlCol="0">
            <a:spAutoFit/>
          </a:bodyPr>
          <a:lstStyle/>
          <a:p>
            <a:pPr algn="ctr"/>
            <a:r>
              <a:rPr lang="tr-TR" sz="2800" b="1" dirty="0" err="1">
                <a:solidFill>
                  <a:srgbClr val="000000"/>
                </a:solidFill>
                <a:latin typeface="Calibri" panose="020F0502020204030204" pitchFamily="34" charset="0"/>
              </a:rPr>
              <a:t>Recycle</a:t>
            </a:r>
            <a:endParaRPr lang="tr-TR" sz="2800" b="1" i="0" u="none" strike="noStrike" baseline="0" dirty="0">
              <a:solidFill>
                <a:srgbClr val="000000"/>
              </a:solidFill>
              <a:latin typeface="Calibri" panose="020F0502020204030204" pitchFamily="34" charset="0"/>
            </a:endParaRPr>
          </a:p>
        </p:txBody>
      </p:sp>
      <p:pic>
        <p:nvPicPr>
          <p:cNvPr id="4" name="Resim 3">
            <a:extLst>
              <a:ext uri="{FF2B5EF4-FFF2-40B4-BE49-F238E27FC236}">
                <a16:creationId xmlns:a16="http://schemas.microsoft.com/office/drawing/2014/main" id="{0EDBB6DE-EE51-B2ED-8AC1-5F53C1A26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018" y="1904215"/>
            <a:ext cx="3811964" cy="3049571"/>
          </a:xfrm>
          <a:prstGeom prst="rect">
            <a:avLst/>
          </a:prstGeom>
        </p:spPr>
      </p:pic>
    </p:spTree>
    <p:extLst>
      <p:ext uri="{BB962C8B-B14F-4D97-AF65-F5344CB8AC3E}">
        <p14:creationId xmlns:p14="http://schemas.microsoft.com/office/powerpoint/2010/main" val="182333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65" y="4608473"/>
            <a:ext cx="850367" cy="5252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418" y="4771689"/>
            <a:ext cx="1534554" cy="4525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687" y="4347509"/>
            <a:ext cx="1231900" cy="914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678" y="132648"/>
            <a:ext cx="2693577" cy="565099"/>
          </a:xfrm>
          <a:prstGeom prst="rect">
            <a:avLst/>
          </a:prstGeom>
        </p:spPr>
      </p:pic>
      <p:sp>
        <p:nvSpPr>
          <p:cNvPr id="12" name="TextBox 11"/>
          <p:cNvSpPr txBox="1"/>
          <p:nvPr/>
        </p:nvSpPr>
        <p:spPr>
          <a:xfrm>
            <a:off x="3957470" y="5474352"/>
            <a:ext cx="2632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54A021">
                    <a:lumMod val="75000"/>
                  </a:srgbClr>
                </a:solidFill>
                <a:effectLst/>
                <a:uLnTx/>
                <a:uFillTx/>
                <a:latin typeface="Trebuchet MS" panose="020B0603020202020204"/>
                <a:ea typeface="+mn-ea"/>
                <a:cs typeface="+mn-cs"/>
              </a:rPr>
              <a:t>2023-1-BG01-KA220-SCH-000160813</a:t>
            </a:r>
            <a:endParaRPr kumimoji="0" lang="en-GB" sz="1200" b="0" i="0" u="none" strike="noStrike" kern="1200" cap="small" spc="0" normalizeH="0" baseline="0" noProof="0" dirty="0">
              <a:ln>
                <a:noFill/>
              </a:ln>
              <a:solidFill>
                <a:srgbClr val="54A021">
                  <a:lumMod val="75000"/>
                </a:srgbClr>
              </a:solidFill>
              <a:effectLst/>
              <a:uLnTx/>
              <a:uFillTx/>
              <a:latin typeface="Trebuchet MS" panose="020B0603020202020204"/>
              <a:ea typeface="+mn-ea"/>
              <a:cs typeface="+mn-cs"/>
            </a:endParaRPr>
          </a:p>
        </p:txBody>
      </p:sp>
      <p:sp>
        <p:nvSpPr>
          <p:cNvPr id="13" name="TextBox 12"/>
          <p:cNvSpPr txBox="1"/>
          <p:nvPr/>
        </p:nvSpPr>
        <p:spPr>
          <a:xfrm>
            <a:off x="3121892" y="1862148"/>
            <a:ext cx="52370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Module: </a:t>
            </a:r>
            <a:r>
              <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rPr>
              <a:t>Ecological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Sub-module:</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rPr>
              <a:t>Environmental pollution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Topic:</a:t>
            </a:r>
            <a:r>
              <a:rPr kumimoji="0" lang="en-GB"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Air</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and</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Climate</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 (Global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warming</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Resource title:</a:t>
            </a:r>
            <a:r>
              <a:rPr kumimoji="0" lang="tr-TR"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 </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Presentation</a:t>
            </a:r>
            <a:endPar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Credits:</a:t>
            </a:r>
            <a:r>
              <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1" i="0" u="none" strike="noStrike" kern="1200" cap="none" spc="0" normalizeH="0" baseline="0" noProof="0" dirty="0">
                <a:ln>
                  <a:noFill/>
                </a:ln>
                <a:solidFill>
                  <a:srgbClr val="0070C0"/>
                </a:solidFill>
                <a:effectLst/>
                <a:uLnTx/>
                <a:uFillTx/>
                <a:latin typeface="Trebuchet MS" panose="020B0603020202020204"/>
                <a:ea typeface="+mn-ea"/>
                <a:cs typeface="+mn-cs"/>
              </a:rPr>
              <a:t>APDNE</a:t>
            </a:r>
            <a:endPar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2992582" y="5766168"/>
            <a:ext cx="45627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rebuchet MS" panose="020B0603020202020204"/>
                <a:ea typeface="+mn-ea"/>
                <a:cs typeface="+mn-cs"/>
              </a:rPr>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rebuchet MS" panose="020B0603020202020204"/>
                <a:ea typeface="+mn-ea"/>
                <a:cs typeface="+mn-cs"/>
              </a:rPr>
              <a:t>Funded by the European Union. Views and opinions expressed are however those of the author(s) only and do not necessarily reflect those of the European Union or the European Education and Culture Executive Agency (EACEA). </a:t>
            </a:r>
            <a:r>
              <a:rPr kumimoji="0" lang="en-GB" sz="1100" b="0" i="0" u="none" strike="noStrike" kern="1200" cap="none" spc="0" normalizeH="0" baseline="0" noProof="0">
                <a:ln>
                  <a:noFill/>
                </a:ln>
                <a:solidFill>
                  <a:prstClr val="black"/>
                </a:solidFill>
                <a:effectLst/>
                <a:uLnTx/>
                <a:uFillTx/>
                <a:latin typeface="Trebuchet MS" panose="020B0603020202020204"/>
                <a:ea typeface="+mn-ea"/>
                <a:cs typeface="+mn-cs"/>
              </a:rPr>
              <a:t>Neither the European Union nor EACEA can be held responsible for them.</a:t>
            </a:r>
            <a:endParaRPr kumimoji="0" lang="en-GB"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453" y="132648"/>
            <a:ext cx="1874982" cy="82700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83" y="4544511"/>
            <a:ext cx="441960" cy="762000"/>
          </a:xfrm>
          <a:prstGeom prst="rect">
            <a:avLst/>
          </a:prstGeom>
        </p:spPr>
      </p:pic>
    </p:spTree>
    <p:extLst>
      <p:ext uri="{BB962C8B-B14F-4D97-AF65-F5344CB8AC3E}">
        <p14:creationId xmlns:p14="http://schemas.microsoft.com/office/powerpoint/2010/main" val="394789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88</TotalTime>
  <Words>137</Words>
  <Application>Microsoft Office PowerPoint</Application>
  <PresentationFormat>Geniş ekran</PresentationFormat>
  <Paragraphs>24</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9</vt:i4>
      </vt:variant>
    </vt:vector>
  </HeadingPairs>
  <TitlesOfParts>
    <vt:vector size="16" baseType="lpstr">
      <vt:lpstr>Arial</vt:lpstr>
      <vt:lpstr>Calibri</vt:lpstr>
      <vt:lpstr>Calibri Light</vt:lpstr>
      <vt:lpstr>Trebuchet MS</vt:lpstr>
      <vt:lpstr>Wingdings 3</vt:lpstr>
      <vt:lpstr>Office Teması</vt:lpstr>
      <vt:lpstr>Facet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Erdal ER</dc:creator>
  <cp:lastModifiedBy>Zafer Ü.</cp:lastModifiedBy>
  <cp:revision>37</cp:revision>
  <dcterms:created xsi:type="dcterms:W3CDTF">2024-05-29T14:25:35Z</dcterms:created>
  <dcterms:modified xsi:type="dcterms:W3CDTF">2024-07-11T18:02:52Z</dcterms:modified>
</cp:coreProperties>
</file>